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7"/>
  </p:notesMasterIdLst>
  <p:sldIdLst>
    <p:sldId id="273" r:id="rId2"/>
    <p:sldId id="274" r:id="rId3"/>
    <p:sldId id="275" r:id="rId4"/>
    <p:sldId id="276" r:id="rId5"/>
    <p:sldId id="277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07/07/2023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29091"/>
              </p:ext>
            </p:extLst>
          </p:nvPr>
        </p:nvGraphicFramePr>
        <p:xfrm>
          <a:off x="522515" y="873831"/>
          <a:ext cx="7994164" cy="46770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Gladys Ivonne Adán Boone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28-31-III-2023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Modesto Corpus González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Ramiro Recio Ugalde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Parras de la Fuente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Muñoz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Sandra Tenorio Miranda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Diana Marcela Saucedo González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Francisca Soledad Cruz Gutiérrez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Manuel Alejandro Varela Rodríguez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Elvia del Rosario Rosales Teniente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24,28,29,30 y 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Emmanuel Treviño Leyva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de la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Francisco Javier Rivas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la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49169"/>
              </p:ext>
            </p:extLst>
          </p:nvPr>
        </p:nvGraphicFramePr>
        <p:xfrm>
          <a:off x="522515" y="873831"/>
          <a:ext cx="7994164" cy="443200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Cesar Ramírez Martínez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Quinto Civil Hipotecario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Emmanuel Francisco Niño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Mayra Liliana Hernández Reyes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Brenda Liliana Acosta Reyes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Acuña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Yazmin Leija Gaona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Tercer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Cesar Rene Chávez Moreno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Tercer Tribunal Distrital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Jessica Karime Prospero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Teresita Maithe Avalos Medina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Graciela Sánchez Martínez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Jessica Karime Prospero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Juana Cecilia López Salazar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809298"/>
              </p:ext>
            </p:extLst>
          </p:nvPr>
        </p:nvGraphicFramePr>
        <p:xfrm>
          <a:off x="522515" y="873831"/>
          <a:ext cx="7994164" cy="47617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Bertha </a:t>
                      </a: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Ivet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Segura Limón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Cindy Verónica Rubio García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Psicóloga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Paola Teresa Cabello Hernández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Defensora Pública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Celia del Rosario Álvarez Navarrete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Defensora Pública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Sandra Luz Suarez Marines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Defensora Pública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Edwinn Arturo Moreno García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 Público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Sonia Elizabeth Arredondo Mireles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Recursos Humanos de la Oficialía Mayor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Fabiola Solís Márquez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Analista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Recursos Humanos de la Oficialía Mayor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Olga Gloria Hernández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Sonia Lizette Pereda Rodríguez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Luis Teodoro Olivares Hernández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Rolando III López Salazar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711286"/>
              </p:ext>
            </p:extLst>
          </p:nvPr>
        </p:nvGraphicFramePr>
        <p:xfrm>
          <a:off x="522515" y="873831"/>
          <a:ext cx="7994164" cy="48434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Guadalupe Alemán Rincón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Juana María de Labra Monsiváis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Esther Hernández Franco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Gabriela Lizeth Rosas Robles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 Isidro Tijerina Vargas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Jovita Azucena Hernández Rico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Victoria de Jesús Bustamante Ávila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Quinto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Dulce Violeta Barrón Gómez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Rocío del Carmen López Fresnillo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Martha Alicia Sena Antonio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28-29-III-2023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Sandra Laura Ramos Elizalde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CEMASC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Karina Rodríguez Delgado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4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80655"/>
              </p:ext>
            </p:extLst>
          </p:nvPr>
        </p:nvGraphicFramePr>
        <p:xfrm>
          <a:off x="522515" y="873831"/>
          <a:ext cx="7994164" cy="195855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Verónica </a:t>
                      </a:r>
                      <a:r>
                        <a:rPr lang="es-MX" sz="9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Ayineli</a:t>
                      </a: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Castillón Espinosa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20-IV-2023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Yaneth Alejandra Hernández Fuentes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Asesora Jurídica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21-24-IV-2023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Mario Cepeda Gallegos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18-20-IV-2023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Perla Guadalupe García Muñoz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14-IV-2023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78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961</Words>
  <Application>Microsoft Office PowerPoint</Application>
  <PresentationFormat>Presentación en pantalla (4:3)</PresentationFormat>
  <Paragraphs>325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121</cp:revision>
  <dcterms:created xsi:type="dcterms:W3CDTF">2017-02-28T19:33:47Z</dcterms:created>
  <dcterms:modified xsi:type="dcterms:W3CDTF">2023-07-07T17:19:18Z</dcterms:modified>
</cp:coreProperties>
</file>